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71" r:id="rId7"/>
    <p:sldId id="273" r:id="rId8"/>
    <p:sldId id="268" r:id="rId9"/>
    <p:sldId id="269" r:id="rId10"/>
    <p:sldId id="274" r:id="rId11"/>
    <p:sldId id="270" r:id="rId12"/>
    <p:sldId id="272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BCC80C9-5ACC-49CE-8CEC-C0A7CFB7DF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200" dirty="0"/>
              <a:t>Firme, firme, firme nas </a:t>
            </a:r>
          </a:p>
          <a:p>
            <a:r>
              <a:rPr lang="pt-BR" sz="4200" dirty="0"/>
              <a:t>promessas de Jesus, meu Mestre. </a:t>
            </a:r>
          </a:p>
          <a:p>
            <a:r>
              <a:rPr lang="pt-BR" sz="4200" dirty="0"/>
              <a:t>Firme, firme, sim, firme nas </a:t>
            </a:r>
          </a:p>
          <a:p>
            <a:r>
              <a:rPr lang="pt-BR" sz="4200" dirty="0"/>
              <a:t>promessas de Jesus.</a:t>
            </a:r>
          </a:p>
        </p:txBody>
      </p:sp>
    </p:spTree>
    <p:extLst>
      <p:ext uri="{BB962C8B-B14F-4D97-AF65-F5344CB8AC3E}">
        <p14:creationId xmlns:p14="http://schemas.microsoft.com/office/powerpoint/2010/main" val="2431969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Firme nas promessas </a:t>
            </a:r>
          </a:p>
          <a:p>
            <a:r>
              <a:rPr lang="pt-BR" dirty="0"/>
              <a:t>do Senhor Jesus, </a:t>
            </a:r>
          </a:p>
          <a:p>
            <a:r>
              <a:rPr lang="pt-BR" dirty="0"/>
              <a:t>Em amor ligado </a:t>
            </a:r>
          </a:p>
          <a:p>
            <a:r>
              <a:rPr lang="pt-BR" dirty="0"/>
              <a:t>com a Sua cruz, </a:t>
            </a:r>
          </a:p>
        </p:txBody>
      </p:sp>
    </p:spTree>
    <p:extLst>
      <p:ext uri="{BB962C8B-B14F-4D97-AF65-F5344CB8AC3E}">
        <p14:creationId xmlns:p14="http://schemas.microsoft.com/office/powerpoint/2010/main" val="3033259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dia mais </a:t>
            </a:r>
          </a:p>
          <a:p>
            <a:r>
              <a:rPr lang="pt-BR" dirty="0"/>
              <a:t>alegro-me na luz, </a:t>
            </a:r>
          </a:p>
          <a:p>
            <a:r>
              <a:rPr lang="pt-BR" dirty="0"/>
              <a:t>Firme nas promessas </a:t>
            </a:r>
          </a:p>
          <a:p>
            <a:r>
              <a:rPr lang="pt-BR" dirty="0"/>
              <a:t>de Jesus.</a:t>
            </a:r>
          </a:p>
        </p:txBody>
      </p:sp>
    </p:spTree>
    <p:extLst>
      <p:ext uri="{BB962C8B-B14F-4D97-AF65-F5344CB8AC3E}">
        <p14:creationId xmlns:p14="http://schemas.microsoft.com/office/powerpoint/2010/main" val="1736029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BCC80C9-5ACC-49CE-8CEC-C0A7CFB7DF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200" dirty="0"/>
              <a:t>Firme, firme, firme nas </a:t>
            </a:r>
          </a:p>
          <a:p>
            <a:r>
              <a:rPr lang="pt-BR" sz="4200" dirty="0"/>
              <a:t>promessas de Jesus, meu Mestre. </a:t>
            </a:r>
          </a:p>
          <a:p>
            <a:r>
              <a:rPr lang="pt-BR" sz="4200" dirty="0"/>
              <a:t>Firme, firme, sim, firme nas </a:t>
            </a:r>
          </a:p>
          <a:p>
            <a:r>
              <a:rPr lang="pt-BR" sz="4200" dirty="0"/>
              <a:t>promessas de Jesus.</a:t>
            </a:r>
          </a:p>
        </p:txBody>
      </p:sp>
    </p:spTree>
    <p:extLst>
      <p:ext uri="{BB962C8B-B14F-4D97-AF65-F5344CB8AC3E}">
        <p14:creationId xmlns:p14="http://schemas.microsoft.com/office/powerpoint/2010/main" val="1498725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Firme nas promessas</a:t>
            </a:r>
          </a:p>
          <a:p>
            <a:r>
              <a:rPr lang="pt-BR" dirty="0"/>
              <a:t> do meu Salvador, </a:t>
            </a:r>
          </a:p>
          <a:p>
            <a:r>
              <a:rPr lang="pt-BR" dirty="0"/>
              <a:t>Cantarei louvores </a:t>
            </a:r>
          </a:p>
          <a:p>
            <a:r>
              <a:rPr lang="pt-BR" dirty="0"/>
              <a:t>ao meu Criador,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200" dirty="0"/>
              <a:t>Através dos </a:t>
            </a:r>
          </a:p>
          <a:p>
            <a:r>
              <a:rPr lang="pt-BR" sz="4200" dirty="0"/>
              <a:t>séculos do Seu amor; </a:t>
            </a:r>
          </a:p>
          <a:p>
            <a:r>
              <a:rPr lang="pt-BR" sz="4200" dirty="0"/>
              <a:t>Firme nas promessas </a:t>
            </a:r>
          </a:p>
          <a:p>
            <a:r>
              <a:rPr lang="pt-BR" sz="4200" dirty="0"/>
              <a:t>de Jesus.</a:t>
            </a:r>
          </a:p>
        </p:txBody>
      </p:sp>
    </p:spTree>
    <p:extLst>
      <p:ext uri="{BB962C8B-B14F-4D97-AF65-F5344CB8AC3E}">
        <p14:creationId xmlns:p14="http://schemas.microsoft.com/office/powerpoint/2010/main" val="1042698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BCC80C9-5ACC-49CE-8CEC-C0A7CFB7DF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200" dirty="0"/>
              <a:t>Firme, firme, firme nas </a:t>
            </a:r>
          </a:p>
          <a:p>
            <a:r>
              <a:rPr lang="pt-BR" sz="4200" dirty="0"/>
              <a:t>promessas de Jesus, meu Mestre. </a:t>
            </a:r>
          </a:p>
          <a:p>
            <a:r>
              <a:rPr lang="pt-BR" sz="4200" dirty="0"/>
              <a:t>Firme, firme, sim, firme nas </a:t>
            </a:r>
          </a:p>
          <a:p>
            <a:r>
              <a:rPr lang="pt-BR" sz="4200" dirty="0"/>
              <a:t>promessas de Jesus.</a:t>
            </a:r>
          </a:p>
        </p:txBody>
      </p:sp>
    </p:spTree>
    <p:extLst>
      <p:ext uri="{BB962C8B-B14F-4D97-AF65-F5344CB8AC3E}">
        <p14:creationId xmlns:p14="http://schemas.microsoft.com/office/powerpoint/2010/main" val="3425953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Firme nas promessas </a:t>
            </a:r>
          </a:p>
          <a:p>
            <a:r>
              <a:rPr lang="pt-BR" dirty="0"/>
              <a:t>não irei falhar, </a:t>
            </a:r>
          </a:p>
          <a:p>
            <a:r>
              <a:rPr lang="pt-BR" dirty="0"/>
              <a:t>Vindo as tempestades </a:t>
            </a:r>
          </a:p>
          <a:p>
            <a:r>
              <a:rPr lang="pt-BR" dirty="0"/>
              <a:t>a me consternar; </a:t>
            </a:r>
          </a:p>
        </p:txBody>
      </p:sp>
    </p:spTree>
    <p:extLst>
      <p:ext uri="{BB962C8B-B14F-4D97-AF65-F5344CB8AC3E}">
        <p14:creationId xmlns:p14="http://schemas.microsoft.com/office/powerpoint/2010/main" val="1222410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Pelo Verbo eterno </a:t>
            </a:r>
          </a:p>
          <a:p>
            <a:r>
              <a:rPr lang="pt-BR" dirty="0"/>
              <a:t>eu hei de trabalhar, </a:t>
            </a:r>
          </a:p>
          <a:p>
            <a:r>
              <a:rPr lang="pt-BR" dirty="0"/>
              <a:t>Firme nas promessas</a:t>
            </a:r>
          </a:p>
          <a:p>
            <a:r>
              <a:rPr lang="pt-BR" dirty="0"/>
              <a:t> de Jesus.</a:t>
            </a:r>
          </a:p>
        </p:txBody>
      </p:sp>
    </p:spTree>
    <p:extLst>
      <p:ext uri="{BB962C8B-B14F-4D97-AF65-F5344CB8AC3E}">
        <p14:creationId xmlns:p14="http://schemas.microsoft.com/office/powerpoint/2010/main" val="3225891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BCC80C9-5ACC-49CE-8CEC-C0A7CFB7DF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200" dirty="0"/>
              <a:t>Firme, firme, firme nas </a:t>
            </a:r>
          </a:p>
          <a:p>
            <a:r>
              <a:rPr lang="pt-BR" sz="4200" dirty="0"/>
              <a:t>promessas de Jesus, meu Mestre. </a:t>
            </a:r>
          </a:p>
          <a:p>
            <a:r>
              <a:rPr lang="pt-BR" sz="4200" dirty="0"/>
              <a:t>Firme, firme, sim, firme nas </a:t>
            </a:r>
          </a:p>
          <a:p>
            <a:r>
              <a:rPr lang="pt-BR" sz="4200" dirty="0"/>
              <a:t>promessas de Jesus.</a:t>
            </a:r>
          </a:p>
        </p:txBody>
      </p:sp>
    </p:spTree>
    <p:extLst>
      <p:ext uri="{BB962C8B-B14F-4D97-AF65-F5344CB8AC3E}">
        <p14:creationId xmlns:p14="http://schemas.microsoft.com/office/powerpoint/2010/main" val="847602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Firme nas promessas, </a:t>
            </a:r>
          </a:p>
          <a:p>
            <a:r>
              <a:rPr lang="pt-BR" dirty="0"/>
              <a:t>sempre vejo, assim,</a:t>
            </a:r>
          </a:p>
          <a:p>
            <a:r>
              <a:rPr lang="pt-BR" dirty="0"/>
              <a:t>Purificação no </a:t>
            </a:r>
          </a:p>
          <a:p>
            <a:r>
              <a:rPr lang="pt-BR" dirty="0"/>
              <a:t>sangue para mim; </a:t>
            </a:r>
          </a:p>
        </p:txBody>
      </p:sp>
    </p:spTree>
    <p:extLst>
      <p:ext uri="{BB962C8B-B14F-4D97-AF65-F5344CB8AC3E}">
        <p14:creationId xmlns:p14="http://schemas.microsoft.com/office/powerpoint/2010/main" val="795357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FIRME NAS PROMESSAS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Plena liberdade</a:t>
            </a:r>
          </a:p>
          <a:p>
            <a:r>
              <a:rPr lang="pt-BR" dirty="0"/>
              <a:t>alcançarei, enfim, </a:t>
            </a:r>
          </a:p>
          <a:p>
            <a:r>
              <a:rPr lang="pt-BR" dirty="0"/>
              <a:t>Firme nas promessas </a:t>
            </a:r>
          </a:p>
          <a:p>
            <a:r>
              <a:rPr lang="pt-BR" dirty="0"/>
              <a:t>de Jesus. </a:t>
            </a:r>
          </a:p>
        </p:txBody>
      </p:sp>
    </p:spTree>
    <p:extLst>
      <p:ext uri="{BB962C8B-B14F-4D97-AF65-F5344CB8AC3E}">
        <p14:creationId xmlns:p14="http://schemas.microsoft.com/office/powerpoint/2010/main" val="2287204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263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FIRME NAS PROMESSAS</vt:lpstr>
      <vt:lpstr>FIRME NAS PROMESSAS</vt:lpstr>
      <vt:lpstr>FIRME NAS PROMESSAS</vt:lpstr>
      <vt:lpstr>FIRME NAS PROMESSAS</vt:lpstr>
      <vt:lpstr>FIRME NAS PROMESSAS</vt:lpstr>
      <vt:lpstr>FIRME NAS PROMESSAS</vt:lpstr>
      <vt:lpstr>FIRME NAS PROMESSAS</vt:lpstr>
      <vt:lpstr>FIRME NAS PROMESSAS</vt:lpstr>
      <vt:lpstr>FIRME NAS PROMESSAS</vt:lpstr>
      <vt:lpstr>FIRME NAS PROMESSAS</vt:lpstr>
      <vt:lpstr>FIRME NAS PROMESSAS</vt:lpstr>
      <vt:lpstr>FIRME NAS PROMESSAS</vt:lpstr>
      <vt:lpstr>FIRME NAS PROMESSAS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2019-06-12T22:21:11Z</dcterms:modified>
</cp:coreProperties>
</file>

<file path=docProps/thumbnail.jpeg>
</file>